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Race for the White House, Part I: Born to Run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American Candidate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Over the course of the next two weeks, we will follow a fictional presidential candidate on their journey from citizen to President of the United States.</a:t>
            </a:r>
          </a:p>
          <a:p>
            <a:endParaRPr lang="en-US" dirty="0" smtClean="0"/>
          </a:p>
          <a:p>
            <a:r>
              <a:rPr lang="en-US" dirty="0" smtClean="0"/>
              <a:t>That citizen is...you.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20427"/>
            <a:ext cx="3733800" cy="5437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American Candidate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To serve as president or vice-president you MUST</a:t>
            </a:r>
          </a:p>
          <a:p>
            <a:pPr lvl="1"/>
            <a:r>
              <a:rPr lang="en-US" u="sng" dirty="0" smtClean="0"/>
              <a:t>Be a natural-born citizen of the United States</a:t>
            </a:r>
          </a:p>
          <a:p>
            <a:pPr lvl="1"/>
            <a:r>
              <a:rPr lang="en-US" u="sng" dirty="0" smtClean="0"/>
              <a:t>Have lived in the United States for at least 14 years</a:t>
            </a:r>
          </a:p>
          <a:p>
            <a:pPr lvl="1"/>
            <a:r>
              <a:rPr lang="en-US" u="sng" dirty="0" smtClean="0"/>
              <a:t>Be 35 years old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876800" cy="5433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Permanent Campaign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 will decide to run almost two years before Election Day</a:t>
            </a:r>
          </a:p>
          <a:p>
            <a:pPr lvl="1"/>
            <a:r>
              <a:rPr lang="en-US" dirty="0" smtClean="0"/>
              <a:t>Mitt Romney formed his exploratory committee in April, 2011</a:t>
            </a:r>
          </a:p>
          <a:p>
            <a:r>
              <a:rPr lang="en-US" dirty="0" smtClean="0"/>
              <a:t>The permanent campaign is the time 1-2 years before the election where you position yourself to run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4689231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Invisible Campaign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12 months before the election year is sometimes called the </a:t>
            </a:r>
            <a:r>
              <a:rPr lang="en-US" i="1" dirty="0" smtClean="0"/>
              <a:t>Invisible Campaign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you will be fighting for endorsements</a:t>
            </a:r>
          </a:p>
          <a:p>
            <a:pPr lvl="1"/>
            <a:r>
              <a:rPr lang="en-US" dirty="0" smtClean="0"/>
              <a:t>raising money</a:t>
            </a:r>
          </a:p>
          <a:p>
            <a:pPr lvl="1"/>
            <a:r>
              <a:rPr lang="en-US" dirty="0" smtClean="0"/>
              <a:t>hiring staff</a:t>
            </a:r>
          </a:p>
          <a:p>
            <a:pPr lvl="1"/>
            <a:r>
              <a:rPr lang="en-US" dirty="0" smtClean="0"/>
              <a:t>visiting early primary states</a:t>
            </a:r>
          </a:p>
          <a:p>
            <a:pPr lvl="1"/>
            <a:r>
              <a:rPr lang="en-US" dirty="0" smtClean="0"/>
              <a:t>AND voters will not be paying attention. 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4267200" cy="5347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Tale of the Invisible Campaign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Howard Dean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John McCain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362200"/>
            <a:ext cx="3445830" cy="4318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438400"/>
            <a:ext cx="3429000" cy="4347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All About the </a:t>
            </a:r>
            <a:r>
              <a:rPr lang="en-US" dirty="0" err="1" smtClean="0"/>
              <a:t>Benjamins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It costs a lot of money to run for president</a:t>
            </a:r>
          </a:p>
          <a:p>
            <a:pPr lvl="1"/>
            <a:r>
              <a:rPr lang="en-US" dirty="0" smtClean="0"/>
              <a:t>January, 2004:</a:t>
            </a:r>
          </a:p>
          <a:p>
            <a:pPr lvl="2"/>
            <a:r>
              <a:rPr lang="en-US" dirty="0" smtClean="0"/>
              <a:t>Howard Dean: $11 million</a:t>
            </a:r>
          </a:p>
          <a:p>
            <a:pPr lvl="2"/>
            <a:r>
              <a:rPr lang="en-US" dirty="0" smtClean="0"/>
              <a:t>John Kerry: $9 million</a:t>
            </a:r>
          </a:p>
          <a:p>
            <a:pPr lvl="2"/>
            <a:r>
              <a:rPr lang="en-US" dirty="0" smtClean="0"/>
              <a:t>John Edwards: $7 million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4775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Benjamins</a:t>
            </a:r>
            <a:r>
              <a:rPr lang="en-US" dirty="0" smtClean="0"/>
              <a:t> Continue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January, 2008: Both Hillary Clinton and Barack Obama had raised close to $100 million</a:t>
            </a:r>
          </a:p>
          <a:p>
            <a:endParaRPr lang="en-US" dirty="0" smtClean="0"/>
          </a:p>
          <a:p>
            <a:r>
              <a:rPr lang="en-US" dirty="0" smtClean="0"/>
              <a:t>January, 2012: Mitt Romney had close to $47 million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799"/>
            <a:ext cx="3962400" cy="5394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301</TotalTime>
  <Words>239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Consolas</vt:lpstr>
      <vt:lpstr>Corbel</vt:lpstr>
      <vt:lpstr>Wingdings</vt:lpstr>
      <vt:lpstr>Wingdings 2</vt:lpstr>
      <vt:lpstr>Wingdings 3</vt:lpstr>
      <vt:lpstr>Default Theme</vt:lpstr>
      <vt:lpstr>Race for the White House, Part I: Born to Run</vt:lpstr>
      <vt:lpstr>The American Candidate</vt:lpstr>
      <vt:lpstr>The American Candidate</vt:lpstr>
      <vt:lpstr>The Permanent Campaign</vt:lpstr>
      <vt:lpstr>The Invisible Campaign</vt:lpstr>
      <vt:lpstr>A Tale of the Invisible Campaign</vt:lpstr>
      <vt:lpstr>All About the Benjamins</vt:lpstr>
      <vt:lpstr>Benjamins Continue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Race for the White House, Part I: Born to Run</dc:title>
  <dc:creator>Lawrence Ashley Staten</dc:creator>
  <cp:lastModifiedBy>Lawrence Staten</cp:lastModifiedBy>
  <cp:revision>7</cp:revision>
  <dcterms:created xsi:type="dcterms:W3CDTF">2012-03-05T00:05:45Z</dcterms:created>
  <dcterms:modified xsi:type="dcterms:W3CDTF">2015-07-06T16:46:36Z</dcterms:modified>
</cp:coreProperties>
</file>